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8" r:id="rId6"/>
    <p:sldId id="267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DE086883-5B19-4B77-8895-D3CD57D28F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69902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edifício&#10;&#10;Descrição gerada automaticamente">
            <a:extLst>
              <a:ext uri="{FF2B5EF4-FFF2-40B4-BE49-F238E27FC236}">
                <a16:creationId xmlns:a16="http://schemas.microsoft.com/office/drawing/2014/main" id="{3A3068C2-39DD-4937-8FE3-73355C779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2917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E9FAC7-E102-4A2A-A321-B3972675F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4220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317324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B4EFB4-3AB6-4378-A52B-CFEBB89A6E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FÉ DOS </a:t>
            </a:r>
            <a:br>
              <a:rPr lang="pt-BR" dirty="0"/>
            </a:br>
            <a:r>
              <a:rPr lang="pt-BR" dirty="0"/>
              <a:t>NOSSOS PAIS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14DF4E-FB16-4245-9A79-5ACCAB32BA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349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DOS NOSSOS PAIS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Ó, como pulsa o coração</a:t>
            </a:r>
          </a:p>
          <a:p>
            <a:r>
              <a:rPr lang="pt-BR" dirty="0"/>
              <a:t>Quando nos lembra a antiga fé </a:t>
            </a:r>
          </a:p>
          <a:p>
            <a:r>
              <a:rPr lang="pt-BR" dirty="0"/>
              <a:t>Que revelaram nossos pais </a:t>
            </a:r>
          </a:p>
          <a:p>
            <a:r>
              <a:rPr lang="pt-BR" dirty="0"/>
              <a:t>Quando, da morte, em face, até.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DOS NOSSOS PAIS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A08EAF-3D8D-4B26-9661-43F9E882AD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Bendita fé dos nossos pais, </a:t>
            </a:r>
          </a:p>
          <a:p>
            <a:r>
              <a:rPr lang="pt-BR" dirty="0"/>
              <a:t>Inspira os nossos arraiais!</a:t>
            </a:r>
          </a:p>
        </p:txBody>
      </p:sp>
    </p:spTree>
    <p:extLst>
      <p:ext uri="{BB962C8B-B14F-4D97-AF65-F5344CB8AC3E}">
        <p14:creationId xmlns:p14="http://schemas.microsoft.com/office/powerpoint/2010/main" val="3762535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DOS NOSSOS PAIS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Muitos sinceros em prisões </a:t>
            </a:r>
          </a:p>
          <a:p>
            <a:r>
              <a:rPr lang="pt-BR" dirty="0"/>
              <a:t>Morriam firmes, sem pesar; </a:t>
            </a:r>
          </a:p>
          <a:p>
            <a:r>
              <a:rPr lang="pt-BR" dirty="0"/>
              <a:t>Merecem nossa imitação: </a:t>
            </a:r>
          </a:p>
          <a:p>
            <a:r>
              <a:rPr lang="pt-BR" dirty="0"/>
              <a:t>Antes morrer do que pecar. </a:t>
            </a:r>
          </a:p>
        </p:txBody>
      </p:sp>
    </p:spTree>
    <p:extLst>
      <p:ext uri="{BB962C8B-B14F-4D97-AF65-F5344CB8AC3E}">
        <p14:creationId xmlns:p14="http://schemas.microsoft.com/office/powerpoint/2010/main" val="3346030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DOS NOSSOS PAIS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A08EAF-3D8D-4B26-9661-43F9E882AD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Bendita fé dos nossos pais, </a:t>
            </a:r>
          </a:p>
          <a:p>
            <a:r>
              <a:rPr lang="pt-BR" dirty="0"/>
              <a:t>Inspira os nossos arraiais!</a:t>
            </a:r>
          </a:p>
        </p:txBody>
      </p:sp>
    </p:spTree>
    <p:extLst>
      <p:ext uri="{BB962C8B-B14F-4D97-AF65-F5344CB8AC3E}">
        <p14:creationId xmlns:p14="http://schemas.microsoft.com/office/powerpoint/2010/main" val="1540875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DOS NOSSOS PAIS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349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F34210-91FA-4894-98A8-D37FECD6EE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Bendita fé dos nossos pais! </a:t>
            </a:r>
          </a:p>
          <a:p>
            <a:r>
              <a:rPr lang="pt-BR" dirty="0"/>
              <a:t>Possamos nós Te ser fiéis; </a:t>
            </a:r>
          </a:p>
          <a:p>
            <a:r>
              <a:rPr lang="pt-BR" dirty="0"/>
              <a:t>Por toda a parte proclamar </a:t>
            </a:r>
          </a:p>
          <a:p>
            <a:r>
              <a:rPr lang="pt-BR" dirty="0"/>
              <a:t>Tua virtude, Teus lauréis!</a:t>
            </a:r>
          </a:p>
        </p:txBody>
      </p:sp>
    </p:spTree>
    <p:extLst>
      <p:ext uri="{BB962C8B-B14F-4D97-AF65-F5344CB8AC3E}">
        <p14:creationId xmlns:p14="http://schemas.microsoft.com/office/powerpoint/2010/main" val="3618700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621C7-D5B2-4CB6-B21F-6FD16A25F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FÉ DOS NOSSOS PAIS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528D8B-DC5C-46E6-A697-5826041213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349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A08EAF-3D8D-4B26-9661-43F9E882AD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Bendita fé dos nossos pais, </a:t>
            </a:r>
          </a:p>
          <a:p>
            <a:r>
              <a:rPr lang="pt-BR" dirty="0"/>
              <a:t>Inspira os nossos arraiais!</a:t>
            </a:r>
          </a:p>
        </p:txBody>
      </p:sp>
    </p:spTree>
    <p:extLst>
      <p:ext uri="{BB962C8B-B14F-4D97-AF65-F5344CB8AC3E}">
        <p14:creationId xmlns:p14="http://schemas.microsoft.com/office/powerpoint/2010/main" val="286788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135</Words>
  <Application>Microsoft Office PowerPoint</Application>
  <PresentationFormat>Apresentação na tela (16:9)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FÉ DOS  NOSSOS PAIS</vt:lpstr>
      <vt:lpstr>FÉ DOS NOSSOS PAIS</vt:lpstr>
      <vt:lpstr>FÉ DOS NOSSOS PAIS</vt:lpstr>
      <vt:lpstr>FÉ DOS NOSSOS PAIS</vt:lpstr>
      <vt:lpstr>FÉ DOS NOSSOS PAIS</vt:lpstr>
      <vt:lpstr>FÉ DOS NOSSOS PAIS</vt:lpstr>
      <vt:lpstr>FÉ DOS NOSSOS PAIS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2019-06-12T22:42:19Z</dcterms:modified>
</cp:coreProperties>
</file>

<file path=docProps/thumbnail.jpeg>
</file>